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6858000" cx="12192000"/>
  <p:notesSz cx="6858000" cy="9144000"/>
  <p:embeddedFontLst>
    <p:embeddedFont>
      <p:font typeface="Roboto"/>
      <p:regular r:id="rId10"/>
      <p:bold r:id="rId11"/>
      <p:italic r:id="rId12"/>
      <p:boldItalic r:id="rId13"/>
    </p:embeddedFont>
    <p:embeddedFont>
      <p:font typeface="Poppins"/>
      <p:regular r:id="rId14"/>
      <p:bold r:id="rId15"/>
      <p:italic r:id="rId16"/>
      <p:boldItalic r:id="rId17"/>
    </p:embeddedFont>
    <p:embeddedFont>
      <p:font typeface="Poppins Black"/>
      <p:bold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0" roundtripDataSignature="AMtx7mh1fMrBY42BtNAuc1eR6HWMb3cQ7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font" Target="fonts/Roboto-bold.fntdata"/><Relationship Id="rId10" Type="http://schemas.openxmlformats.org/officeDocument/2006/relationships/font" Target="fonts/Roboto-regular.fntdata"/><Relationship Id="rId13" Type="http://schemas.openxmlformats.org/officeDocument/2006/relationships/font" Target="fonts/Roboto-boldItalic.fntdata"/><Relationship Id="rId12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Poppins-bold.fntdata"/><Relationship Id="rId14" Type="http://schemas.openxmlformats.org/officeDocument/2006/relationships/font" Target="fonts/Poppins-regular.fntdata"/><Relationship Id="rId17" Type="http://schemas.openxmlformats.org/officeDocument/2006/relationships/font" Target="fonts/Poppins-boldItalic.fntdata"/><Relationship Id="rId16" Type="http://schemas.openxmlformats.org/officeDocument/2006/relationships/font" Target="fonts/Poppins-italic.fntdata"/><Relationship Id="rId5" Type="http://schemas.openxmlformats.org/officeDocument/2006/relationships/slide" Target="slides/slide1.xml"/><Relationship Id="rId19" Type="http://schemas.openxmlformats.org/officeDocument/2006/relationships/font" Target="fonts/PoppinsBlack-boldItalic.fntdata"/><Relationship Id="rId6" Type="http://schemas.openxmlformats.org/officeDocument/2006/relationships/slide" Target="slides/slide2.xml"/><Relationship Id="rId18" Type="http://schemas.openxmlformats.org/officeDocument/2006/relationships/font" Target="fonts/PoppinsBlack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3.png>
</file>

<file path=ppt/media/image4.png>
</file>

<file path=ppt/media/image5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f62f992837_0_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2f62f992837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d4a0866c55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g2d4a0866c5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6" name="Google Shape;11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7" name="Google Shape;17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3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7" name="Google Shape;7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84" name="Google Shape;84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6"/>
          <p:cNvSpPr txBox="1"/>
          <p:nvPr>
            <p:ph type="title"/>
          </p:nvPr>
        </p:nvSpPr>
        <p:spPr>
          <a:xfrm>
            <a:off x="1778775" y="365125"/>
            <a:ext cx="95751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6"/>
          <p:cNvSpPr txBox="1"/>
          <p:nvPr>
            <p:ph idx="1" type="body"/>
          </p:nvPr>
        </p:nvSpPr>
        <p:spPr>
          <a:xfrm>
            <a:off x="1686125" y="1825625"/>
            <a:ext cx="96678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7"/>
          <p:cNvSpPr txBox="1"/>
          <p:nvPr/>
        </p:nvSpPr>
        <p:spPr>
          <a:xfrm>
            <a:off x="4024312" y="2419708"/>
            <a:ext cx="4143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pt-BR" sz="4400" u="none" cap="none" strike="noStrik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Tema da aula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7"/>
          <p:cNvSpPr txBox="1"/>
          <p:nvPr/>
        </p:nvSpPr>
        <p:spPr>
          <a:xfrm>
            <a:off x="4200523" y="3392924"/>
            <a:ext cx="2896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Nome do Módulo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33" name="Google Shape;33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7" name="Google Shape;37;p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3" name="Google Shape;43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9" name="Google Shape;49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54" name="Google Shape;54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8" name="Google Shape;58;p1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62" name="Google Shape;62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7" name="Google Shape;67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0" name="Google Shape;70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 txBox="1"/>
          <p:nvPr/>
        </p:nvSpPr>
        <p:spPr>
          <a:xfrm>
            <a:off x="7459750" y="5304725"/>
            <a:ext cx="4603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3B3B3B"/>
                </a:solidFill>
                <a:latin typeface="Calibri"/>
                <a:ea typeface="Calibri"/>
                <a:cs typeface="Calibri"/>
                <a:sym typeface="Calibri"/>
              </a:rPr>
              <a:t>Professor</a:t>
            </a:r>
            <a:r>
              <a:rPr b="0" i="0" lang="pt-BR" sz="2800" u="none" cap="none" strike="noStrike">
                <a:solidFill>
                  <a:srgbClr val="3B3B3B"/>
                </a:solidFill>
                <a:latin typeface="Calibri"/>
                <a:ea typeface="Calibri"/>
                <a:cs typeface="Calibri"/>
                <a:sym typeface="Calibri"/>
              </a:rPr>
              <a:t>: André Ribeiro.</a:t>
            </a:r>
            <a:endParaRPr b="0" i="0" sz="1400" u="none" cap="none" strike="noStrike">
              <a:solidFill>
                <a:srgbClr val="3B3B3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"/>
          <p:cNvSpPr txBox="1"/>
          <p:nvPr/>
        </p:nvSpPr>
        <p:spPr>
          <a:xfrm>
            <a:off x="4024312" y="2419708"/>
            <a:ext cx="4143375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pt-BR" sz="4400" u="none" cap="none" strike="noStrik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Tema da aula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4174125" y="3982775"/>
            <a:ext cx="359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Python e Flask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2f62f992837_0_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2f62f992837_0_79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Projeto Sistema Vendas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g2f62f992837_0_79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" name="Google Shape;105;g2f62f992837_0_7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76475" y="2871700"/>
            <a:ext cx="9010650" cy="143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g2d4a0866c55_0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g2d4a0866c55_0_1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Projeto Sistema Vendas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g2d4a0866c55_0_1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g2d4a0866c55_0_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42325" y="1466700"/>
            <a:ext cx="4278950" cy="415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2024-04-19T17:58:12Z</dcterms:created>
  <dc:creator>Isaias Dias</dc:creator>
</cp:coreProperties>
</file>